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25" d="100"/>
          <a:sy n="125" d="100"/>
        </p:scale>
        <p:origin x="108" y="28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snapToObjects="1">
      <p:cViewPr varScale="1">
        <p:scale>
          <a:sx n="186" d="100"/>
          <a:sy n="186" d="100"/>
        </p:scale>
        <p:origin x="1140" y="1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A9B7830-003D-4A57-8670-0B248A641894}"/>
    <pc:docChg chg="modSld">
      <pc:chgData name="Bess Dunlevy" userId="dd4b9a8537dbe9d0" providerId="LiveId" clId="{BA9B7830-003D-4A57-8670-0B248A641894}" dt="2024-06-25T00:16:20.667" v="13" actId="20577"/>
      <pc:docMkLst>
        <pc:docMk/>
      </pc:docMkLst>
      <pc:sldChg chg="modSp mod">
        <pc:chgData name="Bess Dunlevy" userId="dd4b9a8537dbe9d0" providerId="LiveId" clId="{BA9B7830-003D-4A57-8670-0B248A641894}" dt="2024-06-25T00:16:20.667" v="13" actId="20577"/>
        <pc:sldMkLst>
          <pc:docMk/>
          <pc:sldMk cId="1508588292" sldId="342"/>
        </pc:sldMkLst>
        <pc:spChg chg="mod">
          <ac:chgData name="Bess Dunlevy" userId="dd4b9a8537dbe9d0" providerId="LiveId" clId="{BA9B7830-003D-4A57-8670-0B248A641894}" dt="2024-06-25T00:16:20.667" v="13"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74389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17287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pt.smartsheet.com/try-it?trp=57507"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undo bege texturizado">
            <a:extLst>
              <a:ext uri="{FF2B5EF4-FFF2-40B4-BE49-F238E27FC236}">
                <a16:creationId xmlns:a16="http://schemas.microsoft.com/office/drawing/2014/main" id="{61F45D65-CB4D-1E50-D6DA-930A1B07E768}"/>
              </a:ext>
            </a:extLst>
          </p:cNvPr>
          <p:cNvPicPr>
            <a:picLocks noChangeAspect="1"/>
          </p:cNvPicPr>
          <p:nvPr/>
        </p:nvPicPr>
        <p:blipFill>
          <a:blip r:embed="rId3">
            <a:alphaModFix amt="39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1"/>
            <a:ext cx="12192000" cy="6858001"/>
          </a:xfrm>
          <a:prstGeom prst="rect">
            <a:avLst/>
          </a:prstGeom>
        </p:spPr>
      </p:pic>
      <p:pic>
        <p:nvPicPr>
          <p:cNvPr id="4" name="Picture 3">
            <a:hlinkClick r:id="rId5"/>
            <a:extLst>
              <a:ext uri="{FF2B5EF4-FFF2-40B4-BE49-F238E27FC236}">
                <a16:creationId xmlns:a16="http://schemas.microsoft.com/office/drawing/2014/main" id="{4AEB8225-3AA8-AF48-AD51-3F5F53316D6B}"/>
              </a:ext>
            </a:extLst>
          </p:cNvPr>
          <p:cNvPicPr>
            <a:picLocks noChangeAspect="1"/>
          </p:cNvPicPr>
          <p:nvPr/>
        </p:nvPicPr>
        <p:blipFill>
          <a:blip r:embed="rId6"/>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740894" cy="830997"/>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Modelo de apresentação de plano de </a:t>
            </a:r>
            <a:br>
              <a:rPr lang="en-US" sz="2400" b="1" dirty="0">
                <a:solidFill>
                  <a:schemeClr val="tx1">
                    <a:lumMod val="65000"/>
                    <a:lumOff val="35000"/>
                  </a:schemeClr>
                </a:solidFill>
                <a:latin typeface="Century Gothic" panose="020B0502020202020204" pitchFamily="34" charset="0"/>
              </a:rPr>
            </a:br>
            <a:r>
              <a:rPr lang="pt-BR" sz="2400" b="1" dirty="0">
                <a:solidFill>
                  <a:schemeClr val="tx1">
                    <a:lumMod val="65000"/>
                    <a:lumOff val="35000"/>
                  </a:schemeClr>
                </a:solidFill>
                <a:latin typeface="Century Gothic" panose="020B0502020202020204" pitchFamily="34" charset="0"/>
              </a:rPr>
              <a:t>negócios estratégico de cinco anos</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1774666487"/>
              </p:ext>
            </p:extLst>
          </p:nvPr>
        </p:nvGraphicFramePr>
        <p:xfrm>
          <a:off x="394635" y="2472531"/>
          <a:ext cx="11385667" cy="3057525"/>
        </p:xfrm>
        <a:graphic>
          <a:graphicData uri="http://schemas.openxmlformats.org/drawingml/2006/table">
            <a:tbl>
              <a:tblPr firstRow="1" firstCol="1" bandRow="1"/>
              <a:tblGrid>
                <a:gridCol w="1464645">
                  <a:extLst>
                    <a:ext uri="{9D8B030D-6E8A-4147-A177-3AD203B41FA5}">
                      <a16:colId xmlns:a16="http://schemas.microsoft.com/office/drawing/2014/main" val="3726708494"/>
                    </a:ext>
                  </a:extLst>
                </a:gridCol>
                <a:gridCol w="4284975">
                  <a:extLst>
                    <a:ext uri="{9D8B030D-6E8A-4147-A177-3AD203B41FA5}">
                      <a16:colId xmlns:a16="http://schemas.microsoft.com/office/drawing/2014/main" val="131943471"/>
                    </a:ext>
                  </a:extLst>
                </a:gridCol>
                <a:gridCol w="1407165">
                  <a:extLst>
                    <a:ext uri="{9D8B030D-6E8A-4147-A177-3AD203B41FA5}">
                      <a16:colId xmlns:a16="http://schemas.microsoft.com/office/drawing/2014/main" val="2140866724"/>
                    </a:ext>
                  </a:extLst>
                </a:gridCol>
                <a:gridCol w="4228882">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pt-BR" sz="12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Declaração da</a:t>
                      </a:r>
                    </a:p>
                    <a:p>
                      <a:pPr marL="159385" marR="0" rtl="0">
                        <a:lnSpc>
                          <a:spcPct val="115000"/>
                        </a:lnSpc>
                        <a:spcBef>
                          <a:spcPts val="0"/>
                        </a:spcBef>
                        <a:spcAft>
                          <a:spcPts val="0"/>
                        </a:spcAft>
                      </a:pPr>
                      <a:r>
                        <a:rPr lang="pt-BR" sz="10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MISSÃO</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pt-BR"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Propósito da organização</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pt-BR" sz="12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Declaração da</a:t>
                      </a:r>
                    </a:p>
                    <a:p>
                      <a:pPr marL="101600" marR="0" rtl="0">
                        <a:lnSpc>
                          <a:spcPct val="115000"/>
                        </a:lnSpc>
                        <a:spcBef>
                          <a:spcPts val="0"/>
                        </a:spcBef>
                        <a:spcAft>
                          <a:spcPts val="600"/>
                        </a:spcAft>
                      </a:pPr>
                      <a:r>
                        <a:rPr lang="pt-BR" sz="10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VISÃO</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pt-BR"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Meta otimista da organização</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NOME DA ORGANIZAÇÃO</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PLANO ESTRATÉGICO DE CINCO ANOS 20XX–20XX</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88645521"/>
              </p:ext>
            </p:extLst>
          </p:nvPr>
        </p:nvGraphicFramePr>
        <p:xfrm>
          <a:off x="144379" y="154005"/>
          <a:ext cx="11867950" cy="647779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481447">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pt-BR" sz="800" b="0" i="0" u="none" strike="noStrike">
                          <a:solidFill>
                            <a:srgbClr val="000000"/>
                          </a:solidFill>
                          <a:effectLst/>
                          <a:highlight>
                            <a:srgbClr val="DFE250"/>
                          </a:highlight>
                          <a:latin typeface="Century Gothic" panose="020B0502020202020204" pitchFamily="34" charset="0"/>
                        </a:rPr>
                        <a:t>METAS DO ANO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499088">
                <a:tc>
                  <a:txBody>
                    <a:bodyPr/>
                    <a:lstStyle/>
                    <a:p>
                      <a:pPr algn="ctr" rtl="0" fontAlgn="ctr"/>
                      <a:r>
                        <a:rPr lang="pt-BR" sz="1100" b="0" i="0" u="none" strike="noStrike" dirty="0">
                          <a:solidFill>
                            <a:srgbClr val="595959"/>
                          </a:solidFill>
                          <a:effectLst/>
                          <a:highlight>
                            <a:srgbClr val="EDEF9F"/>
                          </a:highlight>
                          <a:latin typeface="Century Gothic" panose="020B0502020202020204" pitchFamily="34" charset="0"/>
                        </a:rPr>
                        <a:t>FINANCEIRO</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499088">
                <a:tc>
                  <a:txBody>
                    <a:bodyPr/>
                    <a:lstStyle/>
                    <a:p>
                      <a:pPr algn="ctr" rtl="0" fontAlgn="ctr"/>
                      <a:r>
                        <a:rPr lang="pt-BR" sz="11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499088">
                <a:tc>
                  <a:txBody>
                    <a:bodyPr/>
                    <a:lstStyle/>
                    <a:p>
                      <a:pPr algn="ctr" rtl="0" fontAlgn="ctr"/>
                      <a:r>
                        <a:rPr lang="pt-BR" sz="1100" b="0" i="0" u="none" strike="noStrike" dirty="0">
                          <a:solidFill>
                            <a:srgbClr val="595959"/>
                          </a:solidFill>
                          <a:effectLst/>
                          <a:highlight>
                            <a:srgbClr val="EDEF9F"/>
                          </a:highlight>
                          <a:latin typeface="Century Gothic" panose="020B0502020202020204" pitchFamily="34" charset="0"/>
                        </a:rPr>
                        <a:t>ENGAJAMENTO DA COMUNIDADE</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499088">
                <a:tc>
                  <a:txBody>
                    <a:bodyPr/>
                    <a:lstStyle/>
                    <a:p>
                      <a:pPr algn="ctr" rtl="0" fontAlgn="ctr"/>
                      <a:r>
                        <a:rPr lang="pt-BR" sz="1100" b="0" i="0" u="none" strike="noStrike" dirty="0">
                          <a:solidFill>
                            <a:srgbClr val="595959"/>
                          </a:solidFill>
                          <a:effectLst/>
                          <a:highlight>
                            <a:srgbClr val="EDEF9F"/>
                          </a:highlight>
                          <a:latin typeface="Century Gothic" panose="020B0502020202020204" pitchFamily="34" charset="0"/>
                        </a:rPr>
                        <a:t>OPERACIONAL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1042</TotalTime>
  <Words>165</Words>
  <Application>Microsoft Office PowerPoint</Application>
  <PresentationFormat>Widescreen</PresentationFormat>
  <Paragraphs>24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46</cp:revision>
  <dcterms:created xsi:type="dcterms:W3CDTF">2022-05-22T18:55:25Z</dcterms:created>
  <dcterms:modified xsi:type="dcterms:W3CDTF">2024-09-24T09:36:36Z</dcterms:modified>
</cp:coreProperties>
</file>