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7C87-EAC3-441E-BA4D-5CAEE69B6615}" v="10" dt="2024-05-28T22:32:5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12" d="100"/>
          <a:sy n="112" d="100"/>
        </p:scale>
        <p:origin x="102" y="30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17299F2-5B17-4714-92C6-C21CF76A4D5F}"/>
    <pc:docChg chg="modSld">
      <pc:chgData name="Bess Dunlevy" userId="dd4b9a8537dbe9d0" providerId="LiveId" clId="{517299F2-5B17-4714-92C6-C21CF76A4D5F}" dt="2024-05-11T21:58:25.516" v="2" actId="1076"/>
      <pc:docMkLst>
        <pc:docMk/>
      </pc:docMkLst>
      <pc:sldChg chg="modSp mod">
        <pc:chgData name="Bess Dunlevy" userId="dd4b9a8537dbe9d0" providerId="LiveId" clId="{517299F2-5B17-4714-92C6-C21CF76A4D5F}" dt="2024-05-11T21:58:25.516" v="2" actId="1076"/>
        <pc:sldMkLst>
          <pc:docMk/>
          <pc:sldMk cId="1508588292" sldId="342"/>
        </pc:sldMkLst>
        <pc:picChg chg="mod">
          <ac:chgData name="Bess Dunlevy" userId="dd4b9a8537dbe9d0" providerId="LiveId" clId="{517299F2-5B17-4714-92C6-C21CF76A4D5F}" dt="2024-05-11T21:58:25.516" v="2" actId="1076"/>
          <ac:picMkLst>
            <pc:docMk/>
            <pc:sldMk cId="1508588292" sldId="342"/>
            <ac:picMk id="4" creationId="{4AEB8225-3AA8-AF48-AD51-3F5F53316D6B}"/>
          </ac:picMkLst>
        </pc:picChg>
      </pc:sldChg>
    </pc:docChg>
  </pc:docChgLst>
  <pc:docChgLst>
    <pc:chgData name="Bess Dunlevy" userId="dd4b9a8537dbe9d0" providerId="LiveId" clId="{50427C87-EAC3-441E-BA4D-5CAEE69B6615}"/>
    <pc:docChg chg="custSel addSld delSld modSld">
      <pc:chgData name="Bess Dunlevy" userId="dd4b9a8537dbe9d0" providerId="LiveId" clId="{50427C87-EAC3-441E-BA4D-5CAEE69B6615}" dt="2024-05-28T22:33:15.637" v="28" actId="255"/>
      <pc:docMkLst>
        <pc:docMk/>
      </pc:docMkLst>
      <pc:sldChg chg="addSp delSp modSp mod">
        <pc:chgData name="Bess Dunlevy" userId="dd4b9a8537dbe9d0" providerId="LiveId" clId="{50427C87-EAC3-441E-BA4D-5CAEE69B6615}" dt="2024-05-28T22:32:24.441" v="17" actId="14100"/>
        <pc:sldMkLst>
          <pc:docMk/>
          <pc:sldMk cId="1508588292" sldId="342"/>
        </pc:sldMkLst>
        <pc:spChg chg="mod">
          <ac:chgData name="Bess Dunlevy" userId="dd4b9a8537dbe9d0" providerId="LiveId" clId="{50427C87-EAC3-441E-BA4D-5CAEE69B6615}" dt="2024-05-28T22:32:24.441" v="17" actId="14100"/>
          <ac:spMkLst>
            <pc:docMk/>
            <pc:sldMk cId="1508588292" sldId="342"/>
            <ac:spMk id="3" creationId="{1A76DB7C-FE3B-1B81-FE80-5048FEDFD2B4}"/>
          </ac:spMkLst>
        </pc:spChg>
        <pc:spChg chg="mod">
          <ac:chgData name="Bess Dunlevy" userId="dd4b9a8537dbe9d0" providerId="LiveId" clId="{50427C87-EAC3-441E-BA4D-5CAEE69B6615}" dt="2024-05-28T22:28:47.573" v="0" actId="20577"/>
          <ac:spMkLst>
            <pc:docMk/>
            <pc:sldMk cId="1508588292" sldId="342"/>
            <ac:spMk id="33" creationId="{143A449B-AAB7-994A-92CE-8F48E2CA7DF6}"/>
          </ac:spMkLst>
        </pc:spChg>
        <pc:grpChg chg="del">
          <ac:chgData name="Bess Dunlevy" userId="dd4b9a8537dbe9d0" providerId="LiveId" clId="{50427C87-EAC3-441E-BA4D-5CAEE69B6615}" dt="2024-05-28T22:31:23.635" v="1" actId="478"/>
          <ac:grpSpMkLst>
            <pc:docMk/>
            <pc:sldMk cId="1508588292" sldId="342"/>
            <ac:grpSpMk id="23" creationId="{55771BEE-02E6-0E40-2856-88BDBE372CB0}"/>
          </ac:grpSpMkLst>
        </pc:grpChg>
        <pc:graphicFrameChg chg="add mod">
          <ac:chgData name="Bess Dunlevy" userId="dd4b9a8537dbe9d0" providerId="LiveId" clId="{50427C87-EAC3-441E-BA4D-5CAEE69B6615}" dt="2024-05-28T22:31:46.145" v="7"/>
          <ac:graphicFrameMkLst>
            <pc:docMk/>
            <pc:sldMk cId="1508588292" sldId="342"/>
            <ac:graphicFrameMk id="9" creationId="{4D1752A3-2D80-D2AC-EB87-442BB525D038}"/>
          </ac:graphicFrameMkLst>
        </pc:graphicFrameChg>
        <pc:graphicFrameChg chg="add mod">
          <ac:chgData name="Bess Dunlevy" userId="dd4b9a8537dbe9d0" providerId="LiveId" clId="{50427C87-EAC3-441E-BA4D-5CAEE69B6615}" dt="2024-05-28T22:31:49.103" v="8"/>
          <ac:graphicFrameMkLst>
            <pc:docMk/>
            <pc:sldMk cId="1508588292" sldId="342"/>
            <ac:graphicFrameMk id="10" creationId="{1FF325AB-00BC-CC24-04D4-B89D95FEE441}"/>
          </ac:graphicFrameMkLst>
        </pc:graphicFrameChg>
        <pc:graphicFrameChg chg="add mod modGraphic">
          <ac:chgData name="Bess Dunlevy" userId="dd4b9a8537dbe9d0" providerId="LiveId" clId="{50427C87-EAC3-441E-BA4D-5CAEE69B6615}" dt="2024-05-28T22:32:15.687" v="14" actId="14100"/>
          <ac:graphicFrameMkLst>
            <pc:docMk/>
            <pc:sldMk cId="1508588292" sldId="342"/>
            <ac:graphicFrameMk id="11" creationId="{7A2610DA-5BB8-0728-BDAA-5736C7FDD5FA}"/>
          </ac:graphicFrameMkLst>
        </pc:graphicFrameChg>
        <pc:picChg chg="add mod ord">
          <ac:chgData name="Bess Dunlevy" userId="dd4b9a8537dbe9d0" providerId="LiveId" clId="{50427C87-EAC3-441E-BA4D-5CAEE69B6615}" dt="2024-05-28T22:32:21.679" v="16" actId="1076"/>
          <ac:picMkLst>
            <pc:docMk/>
            <pc:sldMk cId="1508588292" sldId="342"/>
            <ac:picMk id="2" creationId="{2B1FD5C8-2A15-2D02-CB4B-22430253B1E1}"/>
          </ac:picMkLst>
        </pc:picChg>
        <pc:picChg chg="del">
          <ac:chgData name="Bess Dunlevy" userId="dd4b9a8537dbe9d0" providerId="LiveId" clId="{50427C87-EAC3-441E-BA4D-5CAEE69B6615}" dt="2024-05-28T22:32:11.926" v="13" actId="478"/>
          <ac:picMkLst>
            <pc:docMk/>
            <pc:sldMk cId="1508588292" sldId="342"/>
            <ac:picMk id="15" creationId="{7D547EB1-1706-F587-68FF-AAB17A4009C2}"/>
          </ac:picMkLst>
        </pc:picChg>
      </pc:sldChg>
      <pc:sldChg chg="addSp delSp modSp new mod">
        <pc:chgData name="Bess Dunlevy" userId="dd4b9a8537dbe9d0" providerId="LiveId" clId="{50427C87-EAC3-441E-BA4D-5CAEE69B6615}" dt="2024-05-28T22:33:15.637" v="28" actId="255"/>
        <pc:sldMkLst>
          <pc:docMk/>
          <pc:sldMk cId="2096331201" sldId="343"/>
        </pc:sldMkLst>
        <pc:graphicFrameChg chg="add mod">
          <ac:chgData name="Bess Dunlevy" userId="dd4b9a8537dbe9d0" providerId="LiveId" clId="{50427C87-EAC3-441E-BA4D-5CAEE69B6615}" dt="2024-05-28T22:32:42.085" v="20"/>
          <ac:graphicFrameMkLst>
            <pc:docMk/>
            <pc:sldMk cId="2096331201" sldId="343"/>
            <ac:graphicFrameMk id="2" creationId="{39288777-5FE5-7717-BEE5-4CDE2DF71D5E}"/>
          </ac:graphicFrameMkLst>
        </pc:graphicFrameChg>
        <pc:graphicFrameChg chg="add del mod modGraphic">
          <ac:chgData name="Bess Dunlevy" userId="dd4b9a8537dbe9d0" providerId="LiveId" clId="{50427C87-EAC3-441E-BA4D-5CAEE69B6615}" dt="2024-05-28T22:32:53.042" v="23" actId="478"/>
          <ac:graphicFrameMkLst>
            <pc:docMk/>
            <pc:sldMk cId="2096331201" sldId="343"/>
            <ac:graphicFrameMk id="3" creationId="{AA796F25-AB1B-4D13-2166-4F660EC799A5}"/>
          </ac:graphicFrameMkLst>
        </pc:graphicFrameChg>
        <pc:graphicFrameChg chg="add mod modGraphic">
          <ac:chgData name="Bess Dunlevy" userId="dd4b9a8537dbe9d0" providerId="LiveId" clId="{50427C87-EAC3-441E-BA4D-5CAEE69B6615}" dt="2024-05-28T22:33:15.637" v="28" actId="255"/>
          <ac:graphicFrameMkLst>
            <pc:docMk/>
            <pc:sldMk cId="2096331201" sldId="343"/>
            <ac:graphicFrameMk id="4" creationId="{70E2C020-EF02-EE35-D9E3-8884FFCB4A29}"/>
          </ac:graphicFrameMkLst>
        </pc:graphicFrameChg>
      </pc:sldChg>
      <pc:sldChg chg="del">
        <pc:chgData name="Bess Dunlevy" userId="dd4b9a8537dbe9d0" providerId="LiveId" clId="{50427C87-EAC3-441E-BA4D-5CAEE69B6615}" dt="2024-05-28T22:32:35.339" v="18" actId="47"/>
        <pc:sldMkLst>
          <pc:docMk/>
          <pc:sldMk cId="1179924037"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7507"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194357" cy="461665"/>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básico de plano estratégico</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587746" cy="966227"/>
          </a:xfrm>
          <a:prstGeom prst="rect">
            <a:avLst/>
          </a:prstGeom>
          <a:noFill/>
        </p:spPr>
        <p:txBody>
          <a:bodyPr wrap="square">
            <a:spAutoFit/>
          </a:bodyPr>
          <a:lstStyle/>
          <a:p>
            <a:pPr marL="0" marR="0" rtl="0">
              <a:lnSpc>
                <a:spcPct val="107000"/>
              </a:lnSpc>
              <a:spcBef>
                <a:spcPts val="0"/>
              </a:spcBef>
              <a:spcAft>
                <a:spcPts val="800"/>
              </a:spcAft>
            </a:pPr>
            <a:r>
              <a:rPr lang="pt-BR" sz="1800" kern="100" dirty="0">
                <a:solidFill>
                  <a:srgbClr val="5B9BD5"/>
                </a:solidFill>
                <a:effectLst/>
                <a:latin typeface="Century Gothic" panose="020B0502020202020204" pitchFamily="34" charset="0"/>
                <a:ea typeface="Calibri" panose="020F0502020204030204" pitchFamily="34" charset="0"/>
                <a:cs typeface="Arial" panose="020B0604020202020204" pitchFamily="34" charset="0"/>
              </a:rPr>
              <a:t>Preencha as seções do modelo para elaborar um planejamento estratégico abrangente de maneira eficaz.</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888362516"/>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NOME DA EMPRESA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PLANO ESTRATÉGICO DE AUTORIA DE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3948827889"/>
              </p:ext>
            </p:extLst>
          </p:nvPr>
        </p:nvGraphicFramePr>
        <p:xfrm>
          <a:off x="144379" y="635267"/>
          <a:ext cx="11887200" cy="6063912"/>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rtl="0">
                        <a:lnSpc>
                          <a:spcPct val="107000"/>
                        </a:lnSpc>
                        <a:spcBef>
                          <a:spcPts val="0"/>
                        </a:spcBef>
                        <a:spcAft>
                          <a:spcPts val="0"/>
                        </a:spcAft>
                      </a:pPr>
                      <a:r>
                        <a:rPr lang="pt-BR"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RESUMO EXECUTIVO</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Resuma os pontos-chave do plano estratégico, fornecendo uma visão geral clara da direção e dos objetivos da empresa.</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DECLARAÇÃO DA VISÃO</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Exponha os objetivos de longo prazo da empresa, descrevendo o que você pretende alcançar.</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DECLARAÇÃO DA MISSÃO</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Defina o propósito da empresa, incluindo o que ela faz, para quem e por quê.</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ANÁLISE SWOT</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Identifique e liste os pontos fortes e fracos, as oportunidades e ameaças (SWOT) da empresa para entender sua posição competitiva.</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METAS DE NEGÓCIOS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Defina metas específicas, mensuráveis, alcançáveis, relevantes e com limite de tempo (SMART) que você planeja alcançar por meio da estratégia.</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PLANO DE MARKETING</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Descreva a abordagem para alcançar o mercado-alvo, incluindo táticas, canais e ferramentas que você usará para atrair e reter clientes.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PLANO DE OPERAÇÕES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Descreva as operações diárias necessárias para administrar os negócios, incluindo logística, produção e outros detalhes operacionais.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PROJEÇÕES FINANCEIRAS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Forneça uma estimativa do desempenho financeiro futuro da empresa, incluindo receitas, despesas e previsões de lucros.</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rtl="0">
                        <a:lnSpc>
                          <a:spcPct val="107000"/>
                        </a:lnSpc>
                        <a:spcBef>
                          <a:spcPts val="0"/>
                        </a:spcBef>
                        <a:spcAft>
                          <a:spcPts val="0"/>
                        </a:spcAft>
                      </a:pPr>
                      <a:r>
                        <a:rPr lang="pt-BR"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EQUIPE</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Detalhe as funções, as responsabilidades e os conhecimentos dos principais membros da equipe que executarão o plano estratégico.</a:t>
                      </a: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1034</TotalTime>
  <Words>330</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42</cp:revision>
  <dcterms:created xsi:type="dcterms:W3CDTF">2022-05-22T18:55:25Z</dcterms:created>
  <dcterms:modified xsi:type="dcterms:W3CDTF">2024-09-24T14:54:33Z</dcterms:modified>
</cp:coreProperties>
</file>